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sldIdLst>
    <p:sldId id="256" r:id="rId2"/>
    <p:sldId id="280" r:id="rId3"/>
    <p:sldId id="257" r:id="rId4"/>
    <p:sldId id="258" r:id="rId5"/>
    <p:sldId id="259" r:id="rId6"/>
    <p:sldId id="263" r:id="rId7"/>
    <p:sldId id="264" r:id="rId8"/>
    <p:sldId id="270" r:id="rId9"/>
    <p:sldId id="260" r:id="rId10"/>
    <p:sldId id="265" r:id="rId11"/>
    <p:sldId id="266" r:id="rId12"/>
    <p:sldId id="268" r:id="rId13"/>
    <p:sldId id="273" r:id="rId14"/>
    <p:sldId id="275" r:id="rId15"/>
    <p:sldId id="276" r:id="rId16"/>
    <p:sldId id="272" r:id="rId17"/>
    <p:sldId id="274" r:id="rId18"/>
    <p:sldId id="277" r:id="rId19"/>
    <p:sldId id="278" r:id="rId20"/>
    <p:sldId id="269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3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6"/>
  </p:normalViewPr>
  <p:slideViewPr>
    <p:cSldViewPr snapToGrid="0" snapToObjects="1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324796-B37D-40D5-A822-85EFD1ACF59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5C983-5E7F-4809-AD23-12AB6E28A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88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58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5426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 does demo, Jordan talks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26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481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0218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137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Jenny and 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001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Dylan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5674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989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3656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60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3327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306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  <a:p>
            <a:r>
              <a:rPr lang="en-US" dirty="0"/>
              <a:t>It’s hard to break a game when you don’t know what a game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35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5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980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351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 talks during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146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38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75C983-5E7F-4809-AD23-12AB6E28AC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67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938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755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3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431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07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931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81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786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2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83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86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60E19CC5-32AC-4044-A83D-8631617ED3FF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0DCD4-D326-FE44-A76C-E04BFCF88D5C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416546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a yellow hat&#10;&#10;Description automatically generated">
            <a:extLst>
              <a:ext uri="{FF2B5EF4-FFF2-40B4-BE49-F238E27FC236}">
                <a16:creationId xmlns:a16="http://schemas.microsoft.com/office/drawing/2014/main" id="{E0A95638-3B7F-364F-9B33-10242C6AF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10" y="-760960"/>
            <a:ext cx="10655580" cy="152379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07F07A-854E-EF4D-8E8C-828DDB6E06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A22AEB-67D1-D043-AB03-026DD5AC07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C40B56-D08E-0B4E-8510-A3DC8EF6667E}"/>
              </a:ext>
            </a:extLst>
          </p:cNvPr>
          <p:cNvSpPr txBox="1"/>
          <p:nvPr/>
        </p:nvSpPr>
        <p:spPr>
          <a:xfrm>
            <a:off x="53835" y="200025"/>
            <a:ext cx="714375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AA429F-DF3D-F742-A34E-F5307E141778}"/>
              </a:ext>
            </a:extLst>
          </p:cNvPr>
          <p:cNvSpPr txBox="1"/>
          <p:nvPr/>
        </p:nvSpPr>
        <p:spPr>
          <a:xfrm>
            <a:off x="11477625" y="200025"/>
            <a:ext cx="714375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83074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4D619-0EF9-2D45-82E7-1ED618FE7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fish back?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34708-FCAB-5947-9DF4-7756CB225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🐟 🐟 🐟 🐟 🐟 🐟 🐟 🐟 🐟 🐟 </a:t>
            </a:r>
          </a:p>
          <a:p>
            <a:r>
              <a:rPr lang="en-US" sz="2800" dirty="0"/>
              <a:t>Start and end of the fish</a:t>
            </a:r>
          </a:p>
          <a:p>
            <a:r>
              <a:rPr lang="en-US" sz="2800" dirty="0"/>
              <a:t>Platform</a:t>
            </a:r>
          </a:p>
          <a:p>
            <a:r>
              <a:rPr lang="en-US" sz="2800" dirty="0"/>
              <a:t>Our fish is boring</a:t>
            </a:r>
          </a:p>
          <a:p>
            <a:pPr lvl="1"/>
            <a:r>
              <a:rPr lang="en-US" sz="2800" dirty="0"/>
              <a:t>On porpoise!</a:t>
            </a:r>
          </a:p>
          <a:p>
            <a:r>
              <a:rPr lang="en-US" sz="2800" dirty="0"/>
              <a:t>🐟 🐟 🐟 🐟 🐟 🐟 🐟 🐟 🐟 🐟 </a:t>
            </a:r>
          </a:p>
        </p:txBody>
      </p:sp>
    </p:spTree>
    <p:extLst>
      <p:ext uri="{BB962C8B-B14F-4D97-AF65-F5344CB8AC3E}">
        <p14:creationId xmlns:p14="http://schemas.microsoft.com/office/powerpoint/2010/main" val="3199200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/>
          <a:lstStyle/>
          <a:p>
            <a:r>
              <a:rPr lang="en-US" dirty="0"/>
              <a:t>How did we push back?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160" indent="0">
              <a:buNone/>
            </a:pPr>
            <a:endParaRPr lang="en-US" sz="2800" dirty="0"/>
          </a:p>
          <a:p>
            <a:r>
              <a:rPr lang="en-US" sz="2800" dirty="0"/>
              <a:t>Start and end of the game</a:t>
            </a:r>
          </a:p>
          <a:p>
            <a:r>
              <a:rPr lang="en-US" sz="2800" dirty="0"/>
              <a:t>Platform</a:t>
            </a:r>
          </a:p>
          <a:p>
            <a:r>
              <a:rPr lang="en-US" sz="2800" dirty="0"/>
              <a:t>Our game is boring</a:t>
            </a:r>
          </a:p>
          <a:p>
            <a:pPr lvl="1"/>
            <a:r>
              <a:rPr lang="en-US" sz="2800" dirty="0"/>
              <a:t>On purpose!</a:t>
            </a:r>
          </a:p>
          <a:p>
            <a:endParaRPr lang="en-US" sz="2800" i="1" dirty="0"/>
          </a:p>
        </p:txBody>
      </p:sp>
      <p:pic>
        <p:nvPicPr>
          <p:cNvPr id="5" name="Picture 4" descr="A person holding a sign posing for the camera&#10;&#10;Description automatically generated">
            <a:extLst>
              <a:ext uri="{FF2B5EF4-FFF2-40B4-BE49-F238E27FC236}">
                <a16:creationId xmlns:a16="http://schemas.microsoft.com/office/drawing/2014/main" id="{88EECB47-52EC-D746-B6EC-097A02ED4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95" y="916908"/>
            <a:ext cx="5869858" cy="3366536"/>
          </a:xfrm>
          <a:prstGeom prst="rect">
            <a:avLst/>
          </a:prstGeom>
        </p:spPr>
      </p:pic>
      <p:pic>
        <p:nvPicPr>
          <p:cNvPr id="9" name="Picture 8" descr="A picture containing sky, sport&#10;&#10;Description automatically generated">
            <a:extLst>
              <a:ext uri="{FF2B5EF4-FFF2-40B4-BE49-F238E27FC236}">
                <a16:creationId xmlns:a16="http://schemas.microsoft.com/office/drawing/2014/main" id="{E2787DCE-AFE1-714B-8BA6-63974BD96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6957" y="1180741"/>
            <a:ext cx="4051300" cy="516890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32EE82B9-8C99-1A43-A4E3-1EC38726C1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7305" y="515016"/>
            <a:ext cx="77724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0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CB3D2-3A7F-B446-879E-3850E6C81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D97DE-2886-2B45-8174-A3B1E7029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530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Happiness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do you measure happiness?</a:t>
            </a:r>
          </a:p>
          <a:p>
            <a:r>
              <a:rPr lang="en-US" sz="2800" dirty="0"/>
              <a:t>Primitive</a:t>
            </a:r>
          </a:p>
          <a:p>
            <a:pPr lvl="1"/>
            <a:r>
              <a:rPr lang="en-US" sz="2800" dirty="0"/>
              <a:t>But does it need to be replaced?</a:t>
            </a:r>
          </a:p>
          <a:p>
            <a:pPr lvl="1"/>
            <a:r>
              <a:rPr lang="en-US" sz="2800" dirty="0"/>
              <a:t>Perceived complexity</a:t>
            </a:r>
          </a:p>
        </p:txBody>
      </p:sp>
    </p:spTree>
    <p:extLst>
      <p:ext uri="{BB962C8B-B14F-4D97-AF65-F5344CB8AC3E}">
        <p14:creationId xmlns:p14="http://schemas.microsoft.com/office/powerpoint/2010/main" val="3865973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Game Happiness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Positive slope of a negative parabola</a:t>
            </a:r>
          </a:p>
          <a:p>
            <a:pPr lvl="1"/>
            <a:r>
              <a:rPr lang="en-US" sz="2800" dirty="0"/>
              <a:t>Increases, but slows down over time</a:t>
            </a:r>
          </a:p>
          <a:p>
            <a:r>
              <a:rPr lang="en-US" sz="2800" dirty="0"/>
              <a:t>If you leave too early he gets sad again</a:t>
            </a:r>
          </a:p>
          <a:p>
            <a:pPr lvl="1"/>
            <a:r>
              <a:rPr lang="en-US" sz="2800" dirty="0"/>
              <a:t>If you return after a short session he gets sadder</a:t>
            </a:r>
          </a:p>
          <a:p>
            <a:pPr lvl="1"/>
            <a:r>
              <a:rPr lang="en-US" sz="2800" dirty="0"/>
              <a:t>To deter the player from swapping tabs quickly</a:t>
            </a:r>
          </a:p>
          <a:p>
            <a:r>
              <a:rPr lang="en-US" sz="2800" dirty="0"/>
              <a:t>If you catch fish he gets happier</a:t>
            </a:r>
          </a:p>
        </p:txBody>
      </p:sp>
    </p:spTree>
    <p:extLst>
      <p:ext uri="{BB962C8B-B14F-4D97-AF65-F5344CB8AC3E}">
        <p14:creationId xmlns:p14="http://schemas.microsoft.com/office/powerpoint/2010/main" val="2961192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Game Happiness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Negative slope of a negative parabola</a:t>
            </a:r>
          </a:p>
          <a:p>
            <a:pPr lvl="1"/>
            <a:r>
              <a:rPr lang="en-US" sz="2800" dirty="0"/>
              <a:t>Starts slow but constantly gets faster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40318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Different art for different parts of the game</a:t>
            </a:r>
          </a:p>
          <a:p>
            <a:pPr lvl="1"/>
            <a:r>
              <a:rPr lang="en-US" sz="2800" dirty="0"/>
              <a:t>The “game” art</a:t>
            </a:r>
          </a:p>
          <a:p>
            <a:pPr lvl="1"/>
            <a:r>
              <a:rPr lang="en-US" sz="2800" dirty="0"/>
              <a:t>Popup ads</a:t>
            </a:r>
          </a:p>
          <a:p>
            <a:pPr lvl="1"/>
            <a:r>
              <a:rPr lang="en-US" sz="2800" dirty="0"/>
              <a:t>Polaroids</a:t>
            </a:r>
          </a:p>
          <a:p>
            <a:pPr lvl="1"/>
            <a:endParaRPr lang="en-US" sz="2800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3E0731C2-D4E1-47BF-87A8-0878F1FD2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6064" y="4051030"/>
            <a:ext cx="1847850" cy="1847850"/>
          </a:xfrm>
          <a:prstGeom prst="rect">
            <a:avLst/>
          </a:prstGeom>
        </p:spPr>
      </p:pic>
      <p:pic>
        <p:nvPicPr>
          <p:cNvPr id="7" name="Picture 6" descr="A close up of a mans face&#10;&#10;Description automatically generated">
            <a:extLst>
              <a:ext uri="{FF2B5EF4-FFF2-40B4-BE49-F238E27FC236}">
                <a16:creationId xmlns:a16="http://schemas.microsoft.com/office/drawing/2014/main" id="{E7474330-DFA0-4E14-95B2-EA06EB17C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295" y="3268779"/>
            <a:ext cx="2538304" cy="289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56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Different writing for different levels of happiness</a:t>
            </a:r>
          </a:p>
          <a:p>
            <a:r>
              <a:rPr lang="en-US" sz="2800" dirty="0"/>
              <a:t>Different writing for different parts of the game</a:t>
            </a:r>
          </a:p>
          <a:p>
            <a:pPr lvl="1"/>
            <a:r>
              <a:rPr lang="en-US" sz="2800" dirty="0"/>
              <a:t>The “game” ramblings</a:t>
            </a:r>
          </a:p>
          <a:p>
            <a:pPr lvl="1"/>
            <a:r>
              <a:rPr lang="en-US" sz="2800" dirty="0"/>
              <a:t>Headers</a:t>
            </a:r>
          </a:p>
          <a:p>
            <a:pPr lvl="1"/>
            <a:r>
              <a:rPr lang="en-US" sz="2800" dirty="0"/>
              <a:t>Photo Captions</a:t>
            </a:r>
          </a:p>
        </p:txBody>
      </p:sp>
    </p:spTree>
    <p:extLst>
      <p:ext uri="{BB962C8B-B14F-4D97-AF65-F5344CB8AC3E}">
        <p14:creationId xmlns:p14="http://schemas.microsoft.com/office/powerpoint/2010/main" val="3581991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HTML Canvas and </a:t>
            </a:r>
            <a:r>
              <a:rPr lang="en-US" sz="2800" dirty="0" err="1"/>
              <a:t>Javascript</a:t>
            </a:r>
            <a:endParaRPr lang="en-US" sz="2800" dirty="0"/>
          </a:p>
          <a:p>
            <a:r>
              <a:rPr lang="en-US" sz="2800" dirty="0"/>
              <a:t>Simple and Sweet</a:t>
            </a:r>
          </a:p>
          <a:p>
            <a:r>
              <a:rPr lang="en-US" sz="2800" dirty="0"/>
              <a:t>In browser</a:t>
            </a:r>
          </a:p>
        </p:txBody>
      </p:sp>
    </p:spTree>
    <p:extLst>
      <p:ext uri="{BB962C8B-B14F-4D97-AF65-F5344CB8AC3E}">
        <p14:creationId xmlns:p14="http://schemas.microsoft.com/office/powerpoint/2010/main" val="2435988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7C53-5217-B049-A5AA-3E34F8F9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Extension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2459F-506A-BD4C-9FC3-737E4CDE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Chrome Extension</a:t>
            </a:r>
          </a:p>
          <a:p>
            <a:pPr lvl="1"/>
            <a:r>
              <a:rPr lang="en-US" sz="2800" dirty="0"/>
              <a:t>Made with </a:t>
            </a:r>
            <a:r>
              <a:rPr lang="en-US" sz="2800" dirty="0" err="1"/>
              <a:t>Javascript</a:t>
            </a:r>
            <a:r>
              <a:rPr lang="en-US" sz="2800" dirty="0"/>
              <a:t> (jQuery)</a:t>
            </a:r>
          </a:p>
          <a:p>
            <a:pPr lvl="1"/>
            <a:r>
              <a:rPr lang="en-US" sz="2800" dirty="0"/>
              <a:t>Should work with Firefox!</a:t>
            </a:r>
          </a:p>
          <a:p>
            <a:r>
              <a:rPr lang="en-US" sz="2800" dirty="0"/>
              <a:t>Background vs Tab (content) scripts</a:t>
            </a:r>
          </a:p>
          <a:p>
            <a:pPr lvl="1"/>
            <a:r>
              <a:rPr lang="en-US" sz="2800" dirty="0"/>
              <a:t>Messaging back and forth</a:t>
            </a:r>
          </a:p>
          <a:p>
            <a:r>
              <a:rPr lang="en-US" sz="2800" dirty="0"/>
              <a:t>Game and Extension interactions</a:t>
            </a:r>
          </a:p>
          <a:p>
            <a:pPr lvl="1"/>
            <a:r>
              <a:rPr lang="en-US" sz="2800" dirty="0"/>
              <a:t>Game gets writing from the extension</a:t>
            </a:r>
          </a:p>
        </p:txBody>
      </p:sp>
    </p:spTree>
    <p:extLst>
      <p:ext uri="{BB962C8B-B14F-4D97-AF65-F5344CB8AC3E}">
        <p14:creationId xmlns:p14="http://schemas.microsoft.com/office/powerpoint/2010/main" val="2330707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A22AEB-67D1-D043-AB03-026DD5AC0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0612" y="957944"/>
            <a:ext cx="11410775" cy="247105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The Lonely Fisherman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C40B56-D08E-0B4E-8510-A3DC8EF6667E}"/>
              </a:ext>
            </a:extLst>
          </p:cNvPr>
          <p:cNvSpPr txBox="1"/>
          <p:nvPr/>
        </p:nvSpPr>
        <p:spPr>
          <a:xfrm>
            <a:off x="53835" y="200025"/>
            <a:ext cx="714375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AA429F-DF3D-F742-A34E-F5307E141778}"/>
              </a:ext>
            </a:extLst>
          </p:cNvPr>
          <p:cNvSpPr txBox="1"/>
          <p:nvPr/>
        </p:nvSpPr>
        <p:spPr>
          <a:xfrm>
            <a:off x="11477625" y="200025"/>
            <a:ext cx="714375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r>
              <a:rPr lang="en-US" sz="3600" dirty="0"/>
              <a:t>🐟</a:t>
            </a:r>
          </a:p>
          <a:p>
            <a:endParaRPr lang="en-US" sz="3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80FD8B-4DDD-4BD4-B871-52BD82B79166}"/>
              </a:ext>
            </a:extLst>
          </p:cNvPr>
          <p:cNvSpPr/>
          <p:nvPr/>
        </p:nvSpPr>
        <p:spPr>
          <a:xfrm>
            <a:off x="1828800" y="3033486"/>
            <a:ext cx="1074057" cy="986971"/>
          </a:xfrm>
          <a:prstGeom prst="rect">
            <a:avLst/>
          </a:prstGeom>
          <a:solidFill>
            <a:srgbClr val="2A3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636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54364-3950-3E42-9D2A-9A27A8A33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24EA0-E00A-BF4F-B2F7-72BF57540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We were successful in using Chrome extensions to develop a new type of experience</a:t>
            </a:r>
          </a:p>
          <a:p>
            <a:r>
              <a:rPr lang="en-US" dirty="0"/>
              <a:t>We made the game and fisherman character boring so that the player doesn’t want to play anymore, causing the ‘game’ to get upset and lure (heh) the player back in</a:t>
            </a:r>
          </a:p>
          <a:p>
            <a:r>
              <a:rPr lang="en-US" dirty="0"/>
              <a:t>We remove player agency to start and stop the game</a:t>
            </a:r>
          </a:p>
          <a:p>
            <a:r>
              <a:rPr lang="en-US" dirty="0"/>
              <a:t>Chrome extensions are very powerful</a:t>
            </a:r>
          </a:p>
          <a:p>
            <a:r>
              <a:rPr lang="en-US" dirty="0"/>
              <a:t>Very extensible concept, we can add more mischief in easily</a:t>
            </a:r>
          </a:p>
        </p:txBody>
      </p:sp>
    </p:spTree>
    <p:extLst>
      <p:ext uri="{BB962C8B-B14F-4D97-AF65-F5344CB8AC3E}">
        <p14:creationId xmlns:p14="http://schemas.microsoft.com/office/powerpoint/2010/main" val="6020360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54364-3950-3E42-9D2A-9A27A8A33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5" name="Content Placeholder 4" descr="A picture containing looking, sitting, holding, dark&#10;&#10;Description automatically generated">
            <a:extLst>
              <a:ext uri="{FF2B5EF4-FFF2-40B4-BE49-F238E27FC236}">
                <a16:creationId xmlns:a16="http://schemas.microsoft.com/office/drawing/2014/main" id="{2B1385EF-2EE1-4CA3-8967-916AB2E21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" y="0"/>
            <a:ext cx="9708880" cy="6858000"/>
          </a:xfrm>
        </p:spPr>
      </p:pic>
    </p:spTree>
    <p:extLst>
      <p:ext uri="{BB962C8B-B14F-4D97-AF65-F5344CB8AC3E}">
        <p14:creationId xmlns:p14="http://schemas.microsoft.com/office/powerpoint/2010/main" val="466705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E1112-0D6C-5143-9F52-D61CAF78F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2 Studios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25A14-0939-884B-A4F8-51EE326B9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Jenny – Artist</a:t>
            </a:r>
          </a:p>
          <a:p>
            <a:r>
              <a:rPr lang="en-US" sz="2800" dirty="0"/>
              <a:t>Dan – Artist</a:t>
            </a:r>
          </a:p>
          <a:p>
            <a:r>
              <a:rPr lang="en-US" sz="2800" dirty="0"/>
              <a:t>Dylan - Writer</a:t>
            </a:r>
          </a:p>
          <a:p>
            <a:r>
              <a:rPr lang="en-US" sz="2800" dirty="0"/>
              <a:t>Jordan – Programmer</a:t>
            </a:r>
          </a:p>
          <a:p>
            <a:r>
              <a:rPr lang="en-US" sz="2800" dirty="0"/>
              <a:t>Simon – Programmer</a:t>
            </a:r>
          </a:p>
          <a:p>
            <a:r>
              <a:rPr lang="en-US" sz="2800" dirty="0"/>
              <a:t>Michael – Programmer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692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FC883-3B54-714C-A489-7112053EE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our definition of a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D66CE-1504-874A-8302-EF38816C1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160" indent="0">
              <a:buNone/>
            </a:pPr>
            <a:r>
              <a:rPr lang="en-US" sz="2800" dirty="0"/>
              <a:t>If you think something is a game, it’s a game!</a:t>
            </a:r>
          </a:p>
          <a:p>
            <a:pPr marL="616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06511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99E3-B648-D844-9E75-46224126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common attributes of a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C9285-DB89-8B40-BFE3-D2CB9326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games today are played on computers</a:t>
            </a:r>
          </a:p>
          <a:p>
            <a:pPr lvl="1"/>
            <a:r>
              <a:rPr lang="en-US" sz="2000" dirty="0"/>
              <a:t>Consoles - PlayStation, Xbox, Nintendo, </a:t>
            </a:r>
            <a:r>
              <a:rPr lang="en-US" sz="2000" dirty="0" err="1"/>
              <a:t>Ouya</a:t>
            </a:r>
            <a:r>
              <a:rPr lang="en-US" sz="2000" dirty="0"/>
              <a:t> (RIP ☠️)</a:t>
            </a:r>
          </a:p>
          <a:p>
            <a:pPr lvl="1"/>
            <a:r>
              <a:rPr lang="en-US" sz="2000" dirty="0"/>
              <a:t>Computers - Mac, PC, Linux</a:t>
            </a:r>
          </a:p>
          <a:p>
            <a:pPr lvl="1"/>
            <a:r>
              <a:rPr lang="en-US" sz="2000" dirty="0"/>
              <a:t>Mobile - iOS, Android</a:t>
            </a:r>
          </a:p>
          <a:p>
            <a:pPr lvl="1"/>
            <a:r>
              <a:rPr lang="en-US" sz="2000" dirty="0"/>
              <a:t>Web – </a:t>
            </a:r>
            <a:r>
              <a:rPr lang="en-US" sz="2000" i="1" dirty="0"/>
              <a:t>web browser</a:t>
            </a:r>
          </a:p>
          <a:p>
            <a:r>
              <a:rPr lang="en-US" i="1" dirty="0"/>
              <a:t>The player determines when the game starts and ends</a:t>
            </a:r>
          </a:p>
          <a:p>
            <a:r>
              <a:rPr lang="en-US" i="1" dirty="0"/>
              <a:t>Games are fun!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8606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"/>
    </mc:Choice>
    <mc:Fallback xmlns="">
      <p:transition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99E3-B648-D844-9E75-46224126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common attributes of a fish?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C9285-DB89-8B40-BFE3-D2CB9326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fish today are played on oceans</a:t>
            </a:r>
          </a:p>
          <a:p>
            <a:pPr lvl="1"/>
            <a:r>
              <a:rPr lang="en-US" sz="2000" dirty="0"/>
              <a:t>Consoles - PlayStation, Xbox, Nintendo, </a:t>
            </a:r>
            <a:r>
              <a:rPr lang="en-US" sz="2000" dirty="0" err="1"/>
              <a:t>Ouya</a:t>
            </a:r>
            <a:r>
              <a:rPr lang="en-US" sz="2000" dirty="0"/>
              <a:t> (RIP 🐟)</a:t>
            </a:r>
          </a:p>
          <a:p>
            <a:pPr lvl="1"/>
            <a:r>
              <a:rPr lang="en-US" sz="2000" dirty="0"/>
              <a:t>Computers - Mac, PC, Linux</a:t>
            </a:r>
          </a:p>
          <a:p>
            <a:pPr lvl="1"/>
            <a:r>
              <a:rPr lang="en-US" sz="2000" dirty="0"/>
              <a:t>Mobile - iOS, Android</a:t>
            </a:r>
          </a:p>
          <a:p>
            <a:pPr lvl="1"/>
            <a:r>
              <a:rPr lang="en-US" sz="2000" dirty="0"/>
              <a:t>Web – </a:t>
            </a:r>
            <a:r>
              <a:rPr lang="en-US" sz="2000" i="1" dirty="0"/>
              <a:t>web browser</a:t>
            </a:r>
          </a:p>
          <a:p>
            <a:r>
              <a:rPr lang="en-US" i="1" dirty="0"/>
              <a:t>The fisher determines when the game starts and ends</a:t>
            </a:r>
          </a:p>
          <a:p>
            <a:r>
              <a:rPr lang="en-US" i="1" dirty="0"/>
              <a:t>Games are fish!</a:t>
            </a:r>
          </a:p>
          <a:p>
            <a:r>
              <a:rPr lang="en-US" dirty="0"/>
              <a:t>🐟 🐟 🐟 🐟 🐟 🐟 🐟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43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0"/>
    </mc:Choice>
    <mc:Fallback xmlns="">
      <p:transition advTm="5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99E3-B648-D844-9E75-46224126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common attributes of a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C9285-DB89-8B40-BFE3-D2CB9326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games today are played on computers</a:t>
            </a:r>
          </a:p>
          <a:p>
            <a:pPr lvl="1"/>
            <a:r>
              <a:rPr lang="en-US" sz="2000" dirty="0"/>
              <a:t>Consoles - PlayStation, Xbox, Nintendo, </a:t>
            </a:r>
            <a:r>
              <a:rPr lang="en-US" sz="2000" dirty="0" err="1"/>
              <a:t>Ouya</a:t>
            </a:r>
            <a:r>
              <a:rPr lang="en-US" sz="2000" dirty="0"/>
              <a:t> (RIP ☠️)</a:t>
            </a:r>
          </a:p>
          <a:p>
            <a:pPr lvl="1"/>
            <a:r>
              <a:rPr lang="en-US" sz="2000" dirty="0"/>
              <a:t>Computers - Mac, PC, Linux</a:t>
            </a:r>
          </a:p>
          <a:p>
            <a:pPr lvl="1"/>
            <a:r>
              <a:rPr lang="en-US" sz="2000" dirty="0"/>
              <a:t>Mobile - iOS, Android</a:t>
            </a:r>
          </a:p>
          <a:p>
            <a:pPr lvl="1"/>
            <a:r>
              <a:rPr lang="en-US" sz="2000" dirty="0"/>
              <a:t>Web – </a:t>
            </a:r>
            <a:r>
              <a:rPr lang="en-US" sz="2000" i="1" dirty="0"/>
              <a:t>web browser</a:t>
            </a:r>
          </a:p>
          <a:p>
            <a:r>
              <a:rPr lang="en-US" i="1" dirty="0"/>
              <a:t>The player determines when the game starts and ends</a:t>
            </a:r>
          </a:p>
          <a:p>
            <a:r>
              <a:rPr lang="en-US" i="1" dirty="0"/>
              <a:t>Games are fun!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43512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99E3-B648-D844-9E75-46224126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common attributes of a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C9285-DB89-8B40-BFE3-D2CB9326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Most games today are played on computers</a:t>
            </a:r>
          </a:p>
          <a:p>
            <a:pPr lvl="1"/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Consoles - PlayStation, Xbox, Nintendo, </a:t>
            </a:r>
            <a:r>
              <a:rPr lang="en-US" sz="20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Ouya</a:t>
            </a:r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(RIP ☠️)</a:t>
            </a:r>
          </a:p>
          <a:p>
            <a:pPr lvl="1"/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Computers - Mac, PC, Linux</a:t>
            </a:r>
          </a:p>
          <a:p>
            <a:pPr lvl="1"/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Mobile - iOS, Android</a:t>
            </a:r>
          </a:p>
          <a:p>
            <a:pPr lvl="1"/>
            <a:r>
              <a:rPr lang="en-US" sz="2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Web – </a:t>
            </a:r>
            <a:r>
              <a:rPr lang="en-US" sz="2000" i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web browser</a:t>
            </a:r>
          </a:p>
          <a:p>
            <a:r>
              <a:rPr lang="en-US" i="1" dirty="0"/>
              <a:t>The player determines when the game starts and ends</a:t>
            </a:r>
          </a:p>
          <a:p>
            <a:r>
              <a:rPr lang="en-US" i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Games are fun!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131528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4D619-0EF9-2D45-82E7-1ED618FE7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push back?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34708-FCAB-5947-9DF4-7756CB225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160" indent="0">
              <a:buNone/>
            </a:pPr>
            <a:endParaRPr lang="en-US" sz="2800" dirty="0"/>
          </a:p>
          <a:p>
            <a:r>
              <a:rPr lang="en-US" sz="2800" dirty="0"/>
              <a:t>Start and end of the game</a:t>
            </a:r>
          </a:p>
          <a:p>
            <a:r>
              <a:rPr lang="en-US" sz="2800" dirty="0"/>
              <a:t>Platform</a:t>
            </a:r>
          </a:p>
          <a:p>
            <a:r>
              <a:rPr lang="en-US" sz="2800" dirty="0"/>
              <a:t>Our game is boring</a:t>
            </a:r>
          </a:p>
          <a:p>
            <a:pPr lvl="1"/>
            <a:r>
              <a:rPr lang="en-US" sz="2800" dirty="0"/>
              <a:t>On purpose!</a:t>
            </a:r>
          </a:p>
          <a:p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33342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{10CFB3D3-2422-734D-B847-2063003316A0}tf16401378</Template>
  <TotalTime>603</TotalTime>
  <Words>730</Words>
  <Application>Microsoft Office PowerPoint</Application>
  <PresentationFormat>Widescreen</PresentationFormat>
  <Paragraphs>197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MS Shell Dlg 2</vt:lpstr>
      <vt:lpstr>Wingdings</vt:lpstr>
      <vt:lpstr>Wingdings 3</vt:lpstr>
      <vt:lpstr>Madison</vt:lpstr>
      <vt:lpstr>PowerPoint Presentation</vt:lpstr>
      <vt:lpstr>PowerPoint Presentation</vt:lpstr>
      <vt:lpstr>Left 2 Studios</vt:lpstr>
      <vt:lpstr>What is our definition of a game?</vt:lpstr>
      <vt:lpstr>What are some common attributes of a game?</vt:lpstr>
      <vt:lpstr>What are some common attributes of a fish?</vt:lpstr>
      <vt:lpstr>What are some common attributes of a game?</vt:lpstr>
      <vt:lpstr>What are some common attributes of a game?</vt:lpstr>
      <vt:lpstr>How did we push back?</vt:lpstr>
      <vt:lpstr>How did we fish back?</vt:lpstr>
      <vt:lpstr>How did we push back?</vt:lpstr>
      <vt:lpstr>Demo</vt:lpstr>
      <vt:lpstr>The Happiness Algorithm</vt:lpstr>
      <vt:lpstr>In Game Happiness</vt:lpstr>
      <vt:lpstr>Out of Game Happiness</vt:lpstr>
      <vt:lpstr>Art</vt:lpstr>
      <vt:lpstr>Writing</vt:lpstr>
      <vt:lpstr>The Game</vt:lpstr>
      <vt:lpstr>The Extension</vt:lpstr>
      <vt:lpstr>Reflection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Kelly, Michael</dc:creator>
  <cp:lastModifiedBy>Faas-Bush, Jordan</cp:lastModifiedBy>
  <cp:revision>27</cp:revision>
  <dcterms:created xsi:type="dcterms:W3CDTF">2019-09-24T16:08:31Z</dcterms:created>
  <dcterms:modified xsi:type="dcterms:W3CDTF">2019-09-25T17:10:29Z</dcterms:modified>
</cp:coreProperties>
</file>

<file path=docProps/thumbnail.jpeg>
</file>